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notesMasterIdLst>
    <p:notesMasterId r:id="rId34"/>
  </p:notesMasterIdLst>
  <p:sldIdLst>
    <p:sldId id="280" r:id="rId3"/>
    <p:sldId id="2241" r:id="rId4"/>
    <p:sldId id="2246" r:id="rId5"/>
    <p:sldId id="2254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255" r:id="rId23"/>
    <p:sldId id="273" r:id="rId24"/>
    <p:sldId id="282" r:id="rId25"/>
    <p:sldId id="272" r:id="rId26"/>
    <p:sldId id="2247" r:id="rId27"/>
    <p:sldId id="2248" r:id="rId28"/>
    <p:sldId id="2249" r:id="rId29"/>
    <p:sldId id="2253" r:id="rId30"/>
    <p:sldId id="2250" r:id="rId31"/>
    <p:sldId id="2251" r:id="rId32"/>
    <p:sldId id="2256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87" y="494"/>
      </p:cViewPr>
      <p:guideLst>
        <p:guide orient="horz" pos="2162"/>
        <p:guide pos="38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339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936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447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826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438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104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46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6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46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083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1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6274498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4759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5993087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0425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945663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45207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8373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28096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7042103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8317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26724959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71016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2043489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1534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99798063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8128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74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14927839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35389-36EE-655C-E7E3-B3E9A5FD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E7DE4B-CA0E-575A-A05A-0A5A1DEB5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F61F90-A657-C864-3BB2-0F3BC526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940A-779B-4512-80F9-E372D1E24986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E78A5-3DC3-462F-4906-DD9C94DB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BBB7F-5432-228D-A2D8-C6960065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1B0B-6C92-411C-B335-3B56C9A3D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2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E553F-B30D-40A5-D39D-2C1C9767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5D6B5-7CF9-3EA9-2C35-9E0A99834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18245-3A04-447C-D029-3FDB25F71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940A-779B-4512-80F9-E372D1E24986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F055EB-C1A0-9F87-CE0A-E55D392A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01787-2B35-5682-CBF2-66C21168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1B0B-6C92-411C-B335-3B56C9A3D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0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2023/10/23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3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4.m4a"/><Relationship Id="rId7" Type="http://schemas.openxmlformats.org/officeDocument/2006/relationships/image" Target="../media/image52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audio" Target="../media/media5.m4a"/><Relationship Id="rId7" Type="http://schemas.openxmlformats.org/officeDocument/2006/relationships/image" Target="../media/image54.png"/><Relationship Id="rId12" Type="http://schemas.openxmlformats.org/officeDocument/2006/relationships/image" Target="../media/image11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audio" Target="../media/media7.m4a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63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charset="-122"/>
              </a:rPr>
              <a:t>环境搭建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D43D99-8905-79D7-5171-3762B4F130EE}"/>
              </a:ext>
            </a:extLst>
          </p:cNvPr>
          <p:cNvSpPr txBox="1"/>
          <p:nvPr/>
        </p:nvSpPr>
        <p:spPr>
          <a:xfrm>
            <a:off x="748703" y="380489"/>
            <a:ext cx="4719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条件渲染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40B027-066C-8689-3A7D-91C52F45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64" y="1086232"/>
            <a:ext cx="4204067" cy="5185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964C65-F093-1E4E-3E32-A2A0D193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80" y="104742"/>
            <a:ext cx="5686425" cy="23526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EC8AE07-61A1-2DD9-7193-2BC35B3068FA}"/>
              </a:ext>
            </a:extLst>
          </p:cNvPr>
          <p:cNvSpPr txBox="1"/>
          <p:nvPr/>
        </p:nvSpPr>
        <p:spPr>
          <a:xfrm>
            <a:off x="6216693" y="2822980"/>
            <a:ext cx="510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条件渲染即符合条件时才会显示相应</a:t>
            </a:r>
            <a:r>
              <a:rPr lang="en-US" altLang="zh-CN" dirty="0"/>
              <a:t>html</a:t>
            </a:r>
            <a:r>
              <a:rPr lang="zh-CN" altLang="en-US" dirty="0"/>
              <a:t>语句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格式如图</a:t>
            </a:r>
          </a:p>
        </p:txBody>
      </p:sp>
    </p:spTree>
    <p:extLst>
      <p:ext uri="{BB962C8B-B14F-4D97-AF65-F5344CB8AC3E}">
        <p14:creationId xmlns:p14="http://schemas.microsoft.com/office/powerpoint/2010/main" val="282360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70843C-5329-38A0-51B0-CBC29D4DEB95}"/>
              </a:ext>
            </a:extLst>
          </p:cNvPr>
          <p:cNvSpPr txBox="1"/>
          <p:nvPr/>
        </p:nvSpPr>
        <p:spPr>
          <a:xfrm>
            <a:off x="895989" y="312983"/>
            <a:ext cx="541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列表渲染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F7590F-BBA6-29FD-98FF-08AF860A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29" y="1325573"/>
            <a:ext cx="6469367" cy="45321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1DBC01-1847-205D-06AC-E3E67AF9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476" y="199925"/>
            <a:ext cx="5095524" cy="26356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C450A3-CCAA-D83A-8056-63FE6A7D391F}"/>
              </a:ext>
            </a:extLst>
          </p:cNvPr>
          <p:cNvSpPr txBox="1"/>
          <p:nvPr/>
        </p:nvSpPr>
        <p:spPr>
          <a:xfrm>
            <a:off x="7327474" y="3154373"/>
            <a:ext cx="47561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列表渲染通过使用</a:t>
            </a:r>
            <a:r>
              <a:rPr lang="en-US" altLang="zh-CN" dirty="0"/>
              <a:t>v-for</a:t>
            </a:r>
            <a:r>
              <a:rPr lang="zh-CN" altLang="en-US" dirty="0"/>
              <a:t>来实现循环操作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数组中的每个元素可以自己取名来获取，显示时需要使用</a:t>
            </a:r>
            <a:r>
              <a:rPr lang="en-US" altLang="zh-CN" dirty="0"/>
              <a:t>{{}}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可以同时获取元素的索引，注意获取时索引值在后面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可以加入</a:t>
            </a:r>
            <a:r>
              <a:rPr lang="en-US" altLang="zh-CN" dirty="0"/>
              <a:t>key</a:t>
            </a:r>
            <a:r>
              <a:rPr lang="zh-CN" altLang="en-US" dirty="0"/>
              <a:t>来管理列表，有助于渲染效率（一个规范，不必详细了解）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762E2A0-52A7-8EA9-A57B-237CBFF5E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519" y="6066052"/>
            <a:ext cx="6784549" cy="33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5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44E3C9B-DB79-EE21-777F-33C3E5EBA0AE}"/>
              </a:ext>
            </a:extLst>
          </p:cNvPr>
          <p:cNvSpPr txBox="1"/>
          <p:nvPr/>
        </p:nvSpPr>
        <p:spPr>
          <a:xfrm>
            <a:off x="810072" y="392762"/>
            <a:ext cx="2988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事件处理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929FB4-B072-C6CB-D366-1A0F8CAE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99" y="1104645"/>
            <a:ext cx="6197500" cy="52992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4A673F-B762-DEA4-8DEA-F911624E71DD}"/>
              </a:ext>
            </a:extLst>
          </p:cNvPr>
          <p:cNvSpPr txBox="1"/>
          <p:nvPr/>
        </p:nvSpPr>
        <p:spPr>
          <a:xfrm>
            <a:off x="7290652" y="1638556"/>
            <a:ext cx="4265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事件是指</a:t>
            </a:r>
            <a:r>
              <a:rPr lang="en-US" altLang="zh-CN" sz="2000" dirty="0"/>
              <a:t>html</a:t>
            </a:r>
            <a:r>
              <a:rPr lang="zh-CN" altLang="en-US" sz="2000" dirty="0"/>
              <a:t>中原有的操作，比如点击按钮，滑动鼠标等，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可以通过</a:t>
            </a:r>
            <a:r>
              <a:rPr lang="zh-CN" altLang="en-US" sz="2000" dirty="0">
                <a:solidFill>
                  <a:srgbClr val="FF0000"/>
                </a:solidFill>
              </a:rPr>
              <a:t>使用</a:t>
            </a:r>
            <a:r>
              <a:rPr lang="en-US" altLang="zh-CN" sz="2000" dirty="0">
                <a:solidFill>
                  <a:srgbClr val="FF0000"/>
                </a:solidFill>
              </a:rPr>
              <a:t>@+</a:t>
            </a:r>
            <a:r>
              <a:rPr lang="zh-CN" altLang="en-US" sz="2000" dirty="0">
                <a:solidFill>
                  <a:srgbClr val="FF0000"/>
                </a:solidFill>
              </a:rPr>
              <a:t>事件名称</a:t>
            </a:r>
            <a:r>
              <a:rPr lang="zh-CN" altLang="en-US" sz="2000" dirty="0"/>
              <a:t>来监听（也可写作</a:t>
            </a:r>
            <a:r>
              <a:rPr lang="en-US" altLang="zh-CN" sz="2000" dirty="0"/>
              <a:t>v-on: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事件处理是指监听到相应事件时执行对应的</a:t>
            </a:r>
            <a:r>
              <a:rPr lang="en-US" altLang="zh-CN" sz="2000" dirty="0" err="1"/>
              <a:t>js</a:t>
            </a:r>
            <a:r>
              <a:rPr lang="zh-CN" altLang="en-US" sz="2000" dirty="0"/>
              <a:t>代码，先在</a:t>
            </a:r>
            <a:r>
              <a:rPr lang="en-US" altLang="zh-CN" sz="2000" dirty="0"/>
              <a:t>methods</a:t>
            </a:r>
            <a:r>
              <a:rPr lang="zh-CN" altLang="en-US" sz="2000" dirty="0"/>
              <a:t>定义事件处理代码，然后在产生事件的组件比如</a:t>
            </a:r>
            <a:r>
              <a:rPr lang="en-US" altLang="zh-CN" sz="2000" dirty="0"/>
              <a:t>button</a:t>
            </a:r>
            <a:r>
              <a:rPr lang="zh-CN" altLang="en-US" sz="2000" dirty="0"/>
              <a:t>处按格式定义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格式为</a:t>
            </a:r>
            <a:r>
              <a:rPr lang="en-US" altLang="zh-CN" sz="2000" dirty="0">
                <a:solidFill>
                  <a:srgbClr val="FF0000"/>
                </a:solidFill>
              </a:rPr>
              <a:t>@</a:t>
            </a:r>
            <a:r>
              <a:rPr lang="zh-CN" altLang="en-US" sz="2000" dirty="0">
                <a:solidFill>
                  <a:srgbClr val="FF0000"/>
                </a:solidFill>
              </a:rPr>
              <a:t>事件名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zh-CN" altLang="en-US" sz="2000" dirty="0">
                <a:solidFill>
                  <a:srgbClr val="FF0000"/>
                </a:solidFill>
              </a:rPr>
              <a:t>“处理函数名”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事件名称是系统固定的，处理函数名自定义</a:t>
            </a:r>
          </a:p>
        </p:txBody>
      </p:sp>
    </p:spTree>
    <p:extLst>
      <p:ext uri="{BB962C8B-B14F-4D97-AF65-F5344CB8AC3E}">
        <p14:creationId xmlns:p14="http://schemas.microsoft.com/office/powerpoint/2010/main" val="56027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E1DA5A-F08A-0CDB-406C-60FC2F7F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" y="687910"/>
            <a:ext cx="4129024" cy="21727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AD5EEF-2B10-63B0-33D7-E457EE0D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" y="3429001"/>
            <a:ext cx="4132229" cy="21727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033E5A-D721-5197-6082-51EACBF4A077}"/>
              </a:ext>
            </a:extLst>
          </p:cNvPr>
          <p:cNvSpPr txBox="1"/>
          <p:nvPr/>
        </p:nvSpPr>
        <p:spPr>
          <a:xfrm>
            <a:off x="5026131" y="1674674"/>
            <a:ext cx="652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如上一页</a:t>
            </a:r>
            <a:r>
              <a:rPr lang="en-US" altLang="zh-CN" sz="2000" dirty="0"/>
              <a:t>PPT</a:t>
            </a:r>
            <a:r>
              <a:rPr lang="zh-CN" altLang="en-US" sz="2000" dirty="0"/>
              <a:t>的代码，定义了一个</a:t>
            </a:r>
            <a:r>
              <a:rPr lang="en-US" altLang="zh-CN" sz="2000" dirty="0"/>
              <a:t>button</a:t>
            </a:r>
            <a:r>
              <a:rPr lang="zh-CN" altLang="en-US" sz="2000" dirty="0"/>
              <a:t>，并监听</a:t>
            </a:r>
            <a:r>
              <a:rPr lang="en-US" altLang="zh-CN" sz="2000" dirty="0"/>
              <a:t>click</a:t>
            </a:r>
            <a:r>
              <a:rPr lang="zh-CN" altLang="en-US" sz="2000" dirty="0"/>
              <a:t>事件，处理函数为</a:t>
            </a:r>
            <a:r>
              <a:rPr lang="en-US" altLang="zh-CN" sz="2000" dirty="0"/>
              <a:t>onclick()</a:t>
            </a:r>
            <a:r>
              <a:rPr lang="zh-CN" altLang="en-US" sz="2000" dirty="0"/>
              <a:t>，</a:t>
            </a:r>
            <a:r>
              <a:rPr lang="en-US" altLang="zh-CN" sz="2000" dirty="0"/>
              <a:t>disabled</a:t>
            </a:r>
            <a:r>
              <a:rPr lang="zh-CN" altLang="en-US" sz="2000" dirty="0"/>
              <a:t>是</a:t>
            </a:r>
            <a:r>
              <a:rPr lang="en-US" altLang="zh-CN" sz="2000" dirty="0"/>
              <a:t>button</a:t>
            </a:r>
            <a:r>
              <a:rPr lang="zh-CN" altLang="en-US" sz="2000" dirty="0"/>
              <a:t>的属性，表示按钮是否可以点击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当点击按钮后，执行</a:t>
            </a:r>
            <a:r>
              <a:rPr lang="en-US" altLang="zh-CN" sz="2000" dirty="0"/>
              <a:t>onclick()</a:t>
            </a:r>
            <a:r>
              <a:rPr lang="zh-CN" altLang="en-US" sz="2000" dirty="0"/>
              <a:t>函数，改变</a:t>
            </a:r>
            <a:r>
              <a:rPr lang="en-US" altLang="zh-CN" sz="2000" dirty="0"/>
              <a:t>state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isdisabled</a:t>
            </a:r>
            <a:r>
              <a:rPr lang="zh-CN" altLang="en-US" sz="2000" dirty="0"/>
              <a:t>的值，从而使页面显示发生变化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这个例子展示了使用模板语法和事件处理结合的好处，我们没有改写</a:t>
            </a:r>
            <a:r>
              <a:rPr lang="en-US" altLang="zh-CN" sz="2000" dirty="0"/>
              <a:t>html</a:t>
            </a:r>
            <a:r>
              <a:rPr lang="zh-CN" altLang="en-US" sz="2000" dirty="0"/>
              <a:t>语句，在显示</a:t>
            </a:r>
            <a:r>
              <a:rPr lang="en-US" altLang="zh-CN" sz="2000" dirty="0"/>
              <a:t>state</a:t>
            </a:r>
            <a:r>
              <a:rPr lang="zh-CN" altLang="en-US" sz="2000" dirty="0"/>
              <a:t>时我们用的是</a:t>
            </a:r>
            <a:r>
              <a:rPr lang="en-US" altLang="zh-CN" sz="2000" dirty="0"/>
              <a:t>{{}}</a:t>
            </a:r>
            <a:r>
              <a:rPr lang="zh-CN" altLang="en-US" sz="2000" dirty="0"/>
              <a:t>来动态显示，设置</a:t>
            </a:r>
            <a:r>
              <a:rPr lang="en-US" altLang="zh-CN" sz="2000" dirty="0"/>
              <a:t>button</a:t>
            </a:r>
            <a:r>
              <a:rPr lang="zh-CN" altLang="en-US" sz="2000" dirty="0"/>
              <a:t>属性时我们使用</a:t>
            </a:r>
            <a:r>
              <a:rPr lang="en-US" altLang="zh-CN" sz="2000" dirty="0"/>
              <a:t>:</a:t>
            </a:r>
            <a:r>
              <a:rPr lang="zh-CN" altLang="en-US" sz="2000" dirty="0"/>
              <a:t>来进行属性绑定，再加上事件处理函数改变相应的变量值，使得页面可以动态变化</a:t>
            </a:r>
          </a:p>
        </p:txBody>
      </p:sp>
    </p:spTree>
    <p:extLst>
      <p:ext uri="{BB962C8B-B14F-4D97-AF65-F5344CB8AC3E}">
        <p14:creationId xmlns:p14="http://schemas.microsoft.com/office/powerpoint/2010/main" val="393205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87B4DF-8CA6-F817-E252-61261FE3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1435260"/>
            <a:ext cx="6407403" cy="48029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03EAE3-EBCC-D300-612C-A3EF089A1535}"/>
              </a:ext>
            </a:extLst>
          </p:cNvPr>
          <p:cNvSpPr txBox="1"/>
          <p:nvPr/>
        </p:nvSpPr>
        <p:spPr>
          <a:xfrm>
            <a:off x="748702" y="435720"/>
            <a:ext cx="9573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也可以写为带参数的函数，在声明函数是加入形式参数</a:t>
            </a:r>
            <a:r>
              <a:rPr lang="en-US" altLang="zh-CN" sz="2000" dirty="0"/>
              <a:t>msg</a:t>
            </a:r>
            <a:r>
              <a:rPr lang="zh-CN" altLang="en-US" sz="2000" dirty="0"/>
              <a:t>，在传递参数时加入实参</a:t>
            </a:r>
            <a:r>
              <a:rPr lang="en-US" altLang="zh-CN" sz="2000" dirty="0"/>
              <a:t>”</a:t>
            </a:r>
            <a:r>
              <a:rPr lang="zh-CN" altLang="en-US" sz="2000" dirty="0"/>
              <a:t>审核通过</a:t>
            </a:r>
            <a:r>
              <a:rPr lang="en-US" altLang="zh-CN" sz="2000" dirty="0"/>
              <a:t>”</a:t>
            </a:r>
            <a:r>
              <a:rPr lang="zh-CN" altLang="en-US" sz="2000" dirty="0"/>
              <a:t>，注意如果实参是字符串，只能用单引号，否则会报错</a:t>
            </a:r>
          </a:p>
        </p:txBody>
      </p:sp>
    </p:spTree>
    <p:extLst>
      <p:ext uri="{BB962C8B-B14F-4D97-AF65-F5344CB8AC3E}">
        <p14:creationId xmlns:p14="http://schemas.microsoft.com/office/powerpoint/2010/main" val="421704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AC6923-A0B7-205B-DBBE-63857F39E284}"/>
              </a:ext>
            </a:extLst>
          </p:cNvPr>
          <p:cNvSpPr txBox="1"/>
          <p:nvPr/>
        </p:nvSpPr>
        <p:spPr>
          <a:xfrm>
            <a:off x="650513" y="405036"/>
            <a:ext cx="4731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计算属性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50D2E-70F4-92B6-565E-86B2C99065DA}"/>
              </a:ext>
            </a:extLst>
          </p:cNvPr>
          <p:cNvSpPr txBox="1"/>
          <p:nvPr/>
        </p:nvSpPr>
        <p:spPr>
          <a:xfrm>
            <a:off x="5302293" y="1097900"/>
            <a:ext cx="6627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计算属性的逻辑和函数几乎一模一样，唯一的区别在于当多次调用同一个计算属性时，如果值相同那么属性只会执行一次，结果会缓存供其他几次使用</a:t>
            </a:r>
            <a:endParaRPr lang="en-US" altLang="zh-CN" dirty="0"/>
          </a:p>
          <a:p>
            <a:r>
              <a:rPr lang="zh-CN" altLang="en-US" dirty="0"/>
              <a:t>而使用函数的话，不管是否调用函数结果是否相同，函数都会多次执行</a:t>
            </a:r>
            <a:endParaRPr lang="en-US" altLang="zh-CN" dirty="0"/>
          </a:p>
          <a:p>
            <a:r>
              <a:rPr lang="zh-CN" altLang="en-US" dirty="0"/>
              <a:t>所以相当于使用计算属性有性能优化，但实际上大多数时候使用的都是函数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B913DF-45EB-B690-EDA1-87AAE288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71" y="3737548"/>
            <a:ext cx="5866889" cy="20225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6D8B18-A2EB-C84E-D42D-B7CC0D84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20" y="1097900"/>
            <a:ext cx="3806763" cy="54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3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23C359-5AA3-E0DA-F435-E5747B0E8661}"/>
              </a:ext>
            </a:extLst>
          </p:cNvPr>
          <p:cNvSpPr txBox="1"/>
          <p:nvPr/>
        </p:nvSpPr>
        <p:spPr>
          <a:xfrm>
            <a:off x="460268" y="282298"/>
            <a:ext cx="606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Class</a:t>
            </a:r>
            <a:r>
              <a:rPr lang="zh-CN" altLang="en-US" sz="3200" dirty="0"/>
              <a:t>绑定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F9421A-7D5F-8462-26D1-63310AB8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68" y="1319436"/>
            <a:ext cx="5742083" cy="44216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A55784-75E5-0CF5-3CDE-76AD1F45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773" y="570590"/>
            <a:ext cx="2752949" cy="19700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0BF0CE-E71E-5349-0871-DC24FBAA5CC6}"/>
              </a:ext>
            </a:extLst>
          </p:cNvPr>
          <p:cNvSpPr txBox="1"/>
          <p:nvPr/>
        </p:nvSpPr>
        <p:spPr>
          <a:xfrm>
            <a:off x="6842658" y="2915034"/>
            <a:ext cx="5001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Class</a:t>
            </a:r>
            <a:r>
              <a:rPr lang="zh-CN" altLang="en-US" sz="2000" dirty="0"/>
              <a:t>绑定和之前的属性绑定是一样的，就是一样的使用</a:t>
            </a:r>
            <a:r>
              <a:rPr lang="en-US" altLang="zh-CN" sz="2000" dirty="0"/>
              <a:t>:</a:t>
            </a:r>
            <a:r>
              <a:rPr lang="zh-CN" altLang="en-US" sz="2000" dirty="0"/>
              <a:t>来绑定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有两种形式，第一种是在</a:t>
            </a:r>
            <a:r>
              <a:rPr lang="en-US" altLang="zh-CN" sz="2000" dirty="0"/>
              <a:t>{}</a:t>
            </a:r>
            <a:r>
              <a:rPr lang="zh-CN" altLang="en-US" sz="2000" dirty="0"/>
              <a:t>中分别列举要使用的</a:t>
            </a:r>
            <a:r>
              <a:rPr lang="en-US" altLang="zh-CN" sz="2000" dirty="0"/>
              <a:t>class</a:t>
            </a:r>
            <a:r>
              <a:rPr lang="zh-CN" altLang="en-US" sz="2000" dirty="0"/>
              <a:t>，比如</a:t>
            </a:r>
            <a:r>
              <a:rPr lang="en-US" altLang="zh-CN" sz="2000" dirty="0"/>
              <a:t>class1</a:t>
            </a:r>
            <a:r>
              <a:rPr lang="zh-CN" altLang="en-US" sz="2000" dirty="0"/>
              <a:t>是颜色，</a:t>
            </a:r>
            <a:r>
              <a:rPr lang="en-US" altLang="zh-CN" sz="2000" dirty="0"/>
              <a:t>class2</a:t>
            </a:r>
            <a:r>
              <a:rPr lang="zh-CN" altLang="en-US" sz="2000" dirty="0"/>
              <a:t>是字体，然后</a:t>
            </a:r>
            <a:r>
              <a:rPr lang="en-US" altLang="zh-CN" sz="2000" dirty="0"/>
              <a:t>flag1</a:t>
            </a:r>
            <a:r>
              <a:rPr lang="zh-CN" altLang="en-US" sz="2000" dirty="0"/>
              <a:t>和</a:t>
            </a:r>
            <a:r>
              <a:rPr lang="en-US" altLang="zh-CN" sz="2000" dirty="0"/>
              <a:t>flag2</a:t>
            </a:r>
            <a:r>
              <a:rPr lang="zh-CN" altLang="en-US" sz="2000" dirty="0"/>
              <a:t>是标识是否采用该</a:t>
            </a:r>
            <a:r>
              <a:rPr lang="en-US" altLang="zh-CN" sz="2000" dirty="0"/>
              <a:t>class</a:t>
            </a:r>
            <a:r>
              <a:rPr lang="zh-CN" altLang="en-US" sz="2000" dirty="0"/>
              <a:t>的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第二种形式是将要采用的多个</a:t>
            </a:r>
            <a:r>
              <a:rPr lang="en-US" altLang="zh-CN" sz="2000" dirty="0"/>
              <a:t>class</a:t>
            </a:r>
            <a:r>
              <a:rPr lang="zh-CN" altLang="en-US" sz="2000" dirty="0"/>
              <a:t>声明在一个对象内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其实</a:t>
            </a:r>
            <a:r>
              <a:rPr lang="en-US" altLang="zh-CN" sz="2000" dirty="0"/>
              <a:t>color</a:t>
            </a:r>
            <a:r>
              <a:rPr lang="zh-CN" altLang="en-US" sz="2000" dirty="0"/>
              <a:t>和</a:t>
            </a:r>
            <a:r>
              <a:rPr lang="en-US" altLang="zh-CN" sz="2000" dirty="0"/>
              <a:t>font-size</a:t>
            </a:r>
            <a:r>
              <a:rPr lang="zh-CN" altLang="en-US" sz="2000" dirty="0"/>
              <a:t>可以写在一个</a:t>
            </a:r>
            <a:r>
              <a:rPr lang="en-US" altLang="zh-CN" sz="2000" dirty="0"/>
              <a:t>class</a:t>
            </a:r>
            <a:r>
              <a:rPr lang="zh-CN" altLang="en-US" sz="2000" dirty="0"/>
              <a:t>内，所以全看个人喜好怎么写了</a:t>
            </a:r>
          </a:p>
        </p:txBody>
      </p:sp>
    </p:spTree>
    <p:extLst>
      <p:ext uri="{BB962C8B-B14F-4D97-AF65-F5344CB8AC3E}">
        <p14:creationId xmlns:p14="http://schemas.microsoft.com/office/powerpoint/2010/main" val="3171262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87A348-E9F3-62A1-4458-3AB5FFBB7E89}"/>
              </a:ext>
            </a:extLst>
          </p:cNvPr>
          <p:cNvSpPr txBox="1"/>
          <p:nvPr/>
        </p:nvSpPr>
        <p:spPr>
          <a:xfrm>
            <a:off x="447995" y="270024"/>
            <a:ext cx="5247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Style</a:t>
            </a:r>
            <a:r>
              <a:rPr lang="zh-CN" altLang="en-US" sz="3200" dirty="0"/>
              <a:t>绑定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89D908-042D-1FB1-C6E4-34383F22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6" y="1166013"/>
            <a:ext cx="6874169" cy="50414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CF8778-0F4E-DA28-EF92-53BFB8755851}"/>
              </a:ext>
            </a:extLst>
          </p:cNvPr>
          <p:cNvSpPr txBox="1"/>
          <p:nvPr/>
        </p:nvSpPr>
        <p:spPr>
          <a:xfrm>
            <a:off x="7867522" y="3068456"/>
            <a:ext cx="368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class</a:t>
            </a:r>
            <a:r>
              <a:rPr lang="zh-CN" altLang="en-US" dirty="0"/>
              <a:t>或</a:t>
            </a:r>
            <a:r>
              <a:rPr lang="en-US" altLang="zh-CN" dirty="0"/>
              <a:t>style</a:t>
            </a:r>
            <a:r>
              <a:rPr lang="zh-CN" altLang="en-US" dirty="0"/>
              <a:t>都可以得到相同的结果，所以由个人喜好决定使用什么写法</a:t>
            </a:r>
          </a:p>
        </p:txBody>
      </p:sp>
    </p:spTree>
    <p:extLst>
      <p:ext uri="{BB962C8B-B14F-4D97-AF65-F5344CB8AC3E}">
        <p14:creationId xmlns:p14="http://schemas.microsoft.com/office/powerpoint/2010/main" val="97687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41CAF0-791A-2124-7FFE-88295C9B152A}"/>
              </a:ext>
            </a:extLst>
          </p:cNvPr>
          <p:cNvSpPr txBox="1"/>
          <p:nvPr/>
        </p:nvSpPr>
        <p:spPr>
          <a:xfrm>
            <a:off x="595279" y="159559"/>
            <a:ext cx="5425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侦听器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1AB600-46EF-0444-DE35-0BC5EA75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7" y="862813"/>
            <a:ext cx="4604810" cy="58356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D1F099-C16B-72E0-53E5-0AD0376A4E7B}"/>
              </a:ext>
            </a:extLst>
          </p:cNvPr>
          <p:cNvSpPr txBox="1"/>
          <p:nvPr/>
        </p:nvSpPr>
        <p:spPr>
          <a:xfrm>
            <a:off x="6095999" y="1828800"/>
            <a:ext cx="52081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侦听器用来侦听页面中数据的变化，能侦听的数据是你在</a:t>
            </a:r>
            <a:r>
              <a:rPr lang="en-US" altLang="zh-CN" sz="2000" dirty="0"/>
              <a:t>data</a:t>
            </a:r>
            <a:r>
              <a:rPr lang="zh-CN" altLang="en-US" sz="2000" dirty="0"/>
              <a:t>中声明的变量的变化，还有在后面会讲的传参的变化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侦听器的格式如图，写在</a:t>
            </a:r>
            <a:r>
              <a:rPr lang="en-US" altLang="zh-CN" sz="2000" dirty="0"/>
              <a:t>watch:{}</a:t>
            </a:r>
            <a:r>
              <a:rPr lang="zh-CN" altLang="en-US" sz="2000" dirty="0"/>
              <a:t>中，函数名必须与你要侦听的数据对象名字一样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函数中有两个参数，</a:t>
            </a:r>
            <a:r>
              <a:rPr lang="en-US" altLang="zh-CN" sz="2000" dirty="0" err="1"/>
              <a:t>oldvalue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newvalue</a:t>
            </a:r>
            <a:r>
              <a:rPr lang="zh-CN" altLang="en-US" sz="2000" dirty="0"/>
              <a:t>，可以直接得到数据改变前和改变后的值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当变量的数据发生变化时，侦听器就会启动</a:t>
            </a:r>
          </a:p>
        </p:txBody>
      </p:sp>
    </p:spTree>
    <p:extLst>
      <p:ext uri="{BB962C8B-B14F-4D97-AF65-F5344CB8AC3E}">
        <p14:creationId xmlns:p14="http://schemas.microsoft.com/office/powerpoint/2010/main" val="147804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DE0A83-F670-24D6-C94B-E9C6F8286915}"/>
              </a:ext>
            </a:extLst>
          </p:cNvPr>
          <p:cNvSpPr txBox="1"/>
          <p:nvPr/>
        </p:nvSpPr>
        <p:spPr>
          <a:xfrm>
            <a:off x="638239" y="165696"/>
            <a:ext cx="4792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表单输入绑定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D49332-785F-A823-0097-E754403E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64" y="1178286"/>
            <a:ext cx="4807738" cy="49142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B72E74-A0F3-51C3-4D7E-C8354B360E1E}"/>
              </a:ext>
            </a:extLst>
          </p:cNvPr>
          <p:cNvSpPr txBox="1"/>
          <p:nvPr/>
        </p:nvSpPr>
        <p:spPr>
          <a:xfrm>
            <a:off x="6695372" y="883715"/>
            <a:ext cx="4807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表单输入绑定是指，我们在表单里输入值的同时我们就能获取输入的内容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只需先在</a:t>
            </a:r>
            <a:r>
              <a:rPr lang="en-US" altLang="zh-CN" dirty="0"/>
              <a:t>data</a:t>
            </a:r>
            <a:r>
              <a:rPr lang="zh-CN" altLang="en-US" dirty="0"/>
              <a:t>中定义用于获取表单输入的变量，初始值为空，然后在表单中使用</a:t>
            </a:r>
            <a:r>
              <a:rPr lang="en-US" altLang="zh-CN" dirty="0"/>
              <a:t>v-model=“</a:t>
            </a:r>
            <a:r>
              <a:rPr lang="zh-CN" altLang="en-US" dirty="0"/>
              <a:t>变量名”即可实时获得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8056C1-0250-224A-27AD-5FF3F353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94" y="2307479"/>
            <a:ext cx="3293158" cy="17603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121526-85F7-75E3-F306-053B3526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194" y="4449606"/>
            <a:ext cx="3107579" cy="164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0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工具安装</a:t>
            </a:r>
            <a:r>
              <a:rPr lang="en-US" altLang="zh-CN" dirty="0"/>
              <a:t>—Nodejs</a:t>
            </a:r>
            <a:r>
              <a:rPr lang="zh-CN" altLang="en-US" dirty="0"/>
              <a:t>和</a:t>
            </a:r>
            <a:r>
              <a:rPr lang="en-US" altLang="zh-CN" dirty="0"/>
              <a:t>NPM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C5058A6-BCE7-46C9-B7D1-6E7C5DC4F7E2}"/>
              </a:ext>
            </a:extLst>
          </p:cNvPr>
          <p:cNvSpPr/>
          <p:nvPr/>
        </p:nvSpPr>
        <p:spPr>
          <a:xfrm>
            <a:off x="449580" y="1208455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教程链接：</a:t>
            </a:r>
            <a:r>
              <a:rPr lang="en-US" altLang="zh-CN" dirty="0"/>
              <a:t>https://blog.csdn.net/WHF__/article/details/129362462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3D5FBE-FF5A-462A-9CEF-017EF274F8A7}"/>
              </a:ext>
            </a:extLst>
          </p:cNvPr>
          <p:cNvSpPr/>
          <p:nvPr/>
        </p:nvSpPr>
        <p:spPr>
          <a:xfrm>
            <a:off x="8446888" y="1062335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版本保持一致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5CE2B3-6B73-4740-90BA-285192EA9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66" y="2190667"/>
            <a:ext cx="3172268" cy="1181265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56DB5C2-C7F1-4580-A5CE-575B62E54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25920"/>
      </p:ext>
    </p:extLst>
  </p:cSld>
  <p:clrMapOvr>
    <a:masterClrMapping/>
  </p:clrMapOvr>
  <p:transition spd="med" advTm="2496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43EE86-C3D8-4CCC-A15B-8AB5D596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3" y="2023710"/>
            <a:ext cx="7019925" cy="127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864317-F8A0-7227-202F-E2251B194B02}"/>
              </a:ext>
            </a:extLst>
          </p:cNvPr>
          <p:cNvSpPr txBox="1"/>
          <p:nvPr/>
        </p:nvSpPr>
        <p:spPr>
          <a:xfrm>
            <a:off x="806333" y="4070648"/>
            <a:ext cx="732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还可以在</a:t>
            </a:r>
            <a:r>
              <a:rPr lang="en-US" altLang="zh-CN" dirty="0"/>
              <a:t>v-model</a:t>
            </a:r>
            <a:r>
              <a:rPr lang="zh-CN" altLang="en-US" dirty="0"/>
              <a:t>中使用</a:t>
            </a:r>
            <a:r>
              <a:rPr lang="en-US" altLang="zh-CN" dirty="0"/>
              <a:t>lazy</a:t>
            </a:r>
            <a:r>
              <a:rPr lang="zh-CN" altLang="en-US" dirty="0"/>
              <a:t>模式，即普通情况下是我们输入一个值就获得</a:t>
            </a:r>
            <a:r>
              <a:rPr lang="en-US" altLang="zh-CN" dirty="0"/>
              <a:t>1</a:t>
            </a:r>
            <a:r>
              <a:rPr lang="zh-CN" altLang="en-US" dirty="0"/>
              <a:t>个值，使用</a:t>
            </a:r>
            <a:r>
              <a:rPr lang="en-US" altLang="zh-CN" dirty="0"/>
              <a:t>lazy</a:t>
            </a:r>
            <a:r>
              <a:rPr lang="zh-CN" altLang="en-US" dirty="0"/>
              <a:t>模式后，可以等我们完全输入完之后，按回车再获得输入的所有值</a:t>
            </a:r>
          </a:p>
        </p:txBody>
      </p:sp>
    </p:spTree>
    <p:extLst>
      <p:ext uri="{BB962C8B-B14F-4D97-AF65-F5344CB8AC3E}">
        <p14:creationId xmlns:p14="http://schemas.microsoft.com/office/powerpoint/2010/main" val="156724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CDA807-38C3-9367-A842-C360BED470C7}"/>
              </a:ext>
            </a:extLst>
          </p:cNvPr>
          <p:cNvSpPr txBox="1"/>
          <p:nvPr/>
        </p:nvSpPr>
        <p:spPr>
          <a:xfrm>
            <a:off x="754840" y="276161"/>
            <a:ext cx="4277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模板引用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F31EC4-8DD3-1446-18DC-F7D54E998C75}"/>
              </a:ext>
            </a:extLst>
          </p:cNvPr>
          <p:cNvSpPr txBox="1"/>
          <p:nvPr/>
        </p:nvSpPr>
        <p:spPr>
          <a:xfrm>
            <a:off x="7137228" y="1380805"/>
            <a:ext cx="46456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首先，这里的模板指的是</a:t>
            </a:r>
            <a:r>
              <a:rPr lang="en-US" altLang="zh-CN" sz="2000" dirty="0"/>
              <a:t>DOM</a:t>
            </a:r>
            <a:r>
              <a:rPr lang="zh-CN" altLang="en-US" sz="2000" dirty="0"/>
              <a:t>，</a:t>
            </a:r>
            <a:r>
              <a:rPr lang="en-US" altLang="zh-CN" sz="2000" dirty="0"/>
              <a:t>DOM</a:t>
            </a:r>
            <a:r>
              <a:rPr lang="zh-CN" altLang="en-US" sz="2000" dirty="0"/>
              <a:t>就是</a:t>
            </a:r>
            <a:r>
              <a:rPr lang="en-US" altLang="zh-CN" sz="2000" dirty="0"/>
              <a:t>html</a:t>
            </a:r>
            <a:r>
              <a:rPr lang="zh-CN" altLang="en-US" sz="2000" dirty="0"/>
              <a:t>的节点显示结构，通俗一点理解就是一对标签以及里面的内容。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我们之前所有的显示都是通过操作</a:t>
            </a:r>
            <a:r>
              <a:rPr lang="en-US" altLang="zh-CN" sz="2000" dirty="0"/>
              <a:t>DOM</a:t>
            </a:r>
            <a:r>
              <a:rPr lang="zh-CN" altLang="en-US" sz="2000" dirty="0"/>
              <a:t>来实现的，只不过我们采用了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提供的接口，所以很方便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当我们不得不操作</a:t>
            </a:r>
            <a:r>
              <a:rPr lang="en-US" altLang="zh-CN" sz="2000" dirty="0"/>
              <a:t>DOM</a:t>
            </a:r>
            <a:r>
              <a:rPr lang="zh-CN" altLang="en-US" sz="2000" dirty="0"/>
              <a:t>时，我们可以通过在标签内添加一个</a:t>
            </a:r>
            <a:r>
              <a:rPr lang="en-US" altLang="zh-CN" sz="2000" dirty="0"/>
              <a:t>ref=</a:t>
            </a:r>
            <a:r>
              <a:rPr lang="zh-CN" altLang="en-US" sz="2000" dirty="0"/>
              <a:t>“自定义名字”，然后可以通过</a:t>
            </a:r>
            <a:r>
              <a:rPr lang="en-US" altLang="zh-CN" sz="2000" dirty="0" err="1"/>
              <a:t>this.$refs</a:t>
            </a:r>
            <a:r>
              <a:rPr lang="en-US" altLang="zh-CN" sz="2000" dirty="0"/>
              <a:t>.</a:t>
            </a:r>
            <a:r>
              <a:rPr lang="zh-CN" altLang="en-US" sz="2000" dirty="0"/>
              <a:t>自定义名字来访问节点内容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B05D10-EE02-DF04-E607-E55C30AA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08" y="932809"/>
            <a:ext cx="6272278" cy="52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6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1AF9C1-D9E5-F2F6-8B7F-5811A028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5" y="351051"/>
            <a:ext cx="5811847" cy="5845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B6E20C-3747-C32A-591A-E9EB94308B17}"/>
              </a:ext>
            </a:extLst>
          </p:cNvPr>
          <p:cNvSpPr txBox="1"/>
          <p:nvPr/>
        </p:nvSpPr>
        <p:spPr>
          <a:xfrm>
            <a:off x="7165869" y="458672"/>
            <a:ext cx="425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获得的</a:t>
            </a:r>
            <a:r>
              <a:rPr lang="en-US" altLang="zh-CN" dirty="0"/>
              <a:t>div</a:t>
            </a:r>
            <a:r>
              <a:rPr lang="zh-CN" altLang="en-US" dirty="0"/>
              <a:t>节点内容如图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056F51-A0C9-4037-0689-7D701470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3" y="1485579"/>
            <a:ext cx="5864715" cy="3543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1777B71-98A0-1023-425F-90EFBCBB064D}"/>
              </a:ext>
            </a:extLst>
          </p:cNvPr>
          <p:cNvSpPr txBox="1"/>
          <p:nvPr/>
        </p:nvSpPr>
        <p:spPr>
          <a:xfrm>
            <a:off x="7109614" y="1470631"/>
            <a:ext cx="425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可以通过使用</a:t>
            </a:r>
            <a:r>
              <a:rPr lang="en-US" altLang="zh-CN" dirty="0" err="1"/>
              <a:t>innerHTML</a:t>
            </a:r>
            <a:r>
              <a:rPr lang="zh-CN" altLang="en-US" dirty="0"/>
              <a:t>将节点中的“内容”换掉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BEB1A3-0C35-65F2-1D07-F7081880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92" y="3237178"/>
            <a:ext cx="5601436" cy="4338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4A87DE-A1C7-3EB6-0826-8E2F4C39C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33" y="3840372"/>
            <a:ext cx="4446066" cy="5964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49D529E-8F47-E166-8C66-9E53F8A6272E}"/>
              </a:ext>
            </a:extLst>
          </p:cNvPr>
          <p:cNvSpPr txBox="1"/>
          <p:nvPr/>
        </p:nvSpPr>
        <p:spPr>
          <a:xfrm>
            <a:off x="6949031" y="3899825"/>
            <a:ext cx="425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也可以通过使用</a:t>
            </a:r>
            <a:r>
              <a:rPr lang="en-US" altLang="zh-CN" dirty="0"/>
              <a:t>value</a:t>
            </a:r>
            <a:r>
              <a:rPr lang="zh-CN" altLang="en-US" dirty="0"/>
              <a:t>来获得输入的内容</a:t>
            </a:r>
          </a:p>
        </p:txBody>
      </p:sp>
    </p:spTree>
    <p:extLst>
      <p:ext uri="{BB962C8B-B14F-4D97-AF65-F5344CB8AC3E}">
        <p14:creationId xmlns:p14="http://schemas.microsoft.com/office/powerpoint/2010/main" val="295738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charset="-122"/>
              </a:rPr>
              <a:t>组件功能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组件基础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969294-CD74-43F2-8AC8-EFE44073D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04" y="910883"/>
            <a:ext cx="7729916" cy="46857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8018857" y="4928301"/>
            <a:ext cx="44630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所有的组件代码放到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文件夹中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C415E6-76D6-4C9C-9F8C-4D81721F8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410" y="1753272"/>
            <a:ext cx="2980952" cy="2028571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25FAFBF-A0BE-436E-A8EC-8CAD2BA1C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988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组件注册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378940" y="1752468"/>
            <a:ext cx="42555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App.vue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中注册并使用组件，分三步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标签中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组件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部分中添加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{}</a:t>
            </a: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template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中使用组件标签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5893F49-5333-4C6D-AD46-31CDA7BFD38F}"/>
              </a:ext>
            </a:extLst>
          </p:cNvPr>
          <p:cNvSpPr txBox="1">
            <a:spLocks/>
          </p:cNvSpPr>
          <p:nvPr/>
        </p:nvSpPr>
        <p:spPr bwMode="auto">
          <a:xfrm>
            <a:off x="760730" y="1103792"/>
            <a:ext cx="8643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sz="2000" dirty="0"/>
              <a:t>局部注册  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FC9E84-3E2F-4502-A8A9-FF713527B6A1}"/>
              </a:ext>
            </a:extLst>
          </p:cNvPr>
          <p:cNvSpPr/>
          <p:nvPr/>
        </p:nvSpPr>
        <p:spPr>
          <a:xfrm>
            <a:off x="9305647" y="98786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全局注册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EC694-9792-402D-8F75-B9C9A1FA736E}"/>
              </a:ext>
            </a:extLst>
          </p:cNvPr>
          <p:cNvSpPr/>
          <p:nvPr/>
        </p:nvSpPr>
        <p:spPr>
          <a:xfrm>
            <a:off x="9020085" y="1436061"/>
            <a:ext cx="18806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编写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main.js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375BD9-D599-4FDC-A9FA-9B721C8D0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28" y="3097577"/>
            <a:ext cx="4770852" cy="25412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79E210-0B3D-43CE-AD4F-86D9EB5FB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1987" y="2137662"/>
            <a:ext cx="5567320" cy="160952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EDD8145-616A-4CFF-81AD-F22BE71C1425}"/>
              </a:ext>
            </a:extLst>
          </p:cNvPr>
          <p:cNvSpPr/>
          <p:nvPr/>
        </p:nvSpPr>
        <p:spPr>
          <a:xfrm>
            <a:off x="8478807" y="4227058"/>
            <a:ext cx="22621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一般不使用全局注册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90DC6E6-FF76-4DA3-88E9-EF7C046B61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6337659"/>
      </p:ext>
    </p:extLst>
  </p:cSld>
  <p:clrMapOvr>
    <a:masterClrMapping/>
  </p:clrMapOvr>
  <p:transition spd="med" advTm="5282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9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组件间数据传递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323216" y="1020246"/>
            <a:ext cx="5493812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父到子传递数据：</a:t>
            </a:r>
            <a:r>
              <a:rPr lang="en-US" altLang="zh-CN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props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在父组件引用的子组件标签中添加属性，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该属性的值是要传递的数据（即可是静态数据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也可是动态数据）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在子组件的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部分添加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props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] </a:t>
            </a: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（用数组和对象的方式都可以）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校验方式：在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props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的数据后添加对应的数据类型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title: String,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则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只能接收字符串类型的数据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可选数据类型：字符串，数字，布尔型，数组，对象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E1B985-1954-40C2-A200-3CCBEED7C112}"/>
              </a:ext>
            </a:extLst>
          </p:cNvPr>
          <p:cNvSpPr/>
          <p:nvPr/>
        </p:nvSpPr>
        <p:spPr>
          <a:xfrm>
            <a:off x="9091410" y="1011792"/>
            <a:ext cx="24929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子到父</a:t>
            </a:r>
            <a:r>
              <a:rPr lang="zh-CN" alt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传递数据：</a:t>
            </a:r>
            <a:r>
              <a:rPr lang="zh-CN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事件</a:t>
            </a:r>
            <a:endParaRPr lang="zh-CN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FE963C-DE32-4FE0-847B-DCC6A2C9A5F3}"/>
              </a:ext>
            </a:extLst>
          </p:cNvPr>
          <p:cNvSpPr/>
          <p:nvPr/>
        </p:nvSpPr>
        <p:spPr>
          <a:xfrm>
            <a:off x="7844335" y="1381124"/>
            <a:ext cx="437812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在子组件中设置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的响应函数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</a:t>
            </a:r>
          </a:p>
          <a:p>
            <a:r>
              <a:rPr lang="en-US" altLang="zh-CN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This.$emit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参数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，参数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2)},</a:t>
            </a: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参数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为触发的事件，参数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为传递的数据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在父组件引用的子组件标签中添加一个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事件，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触发的事件（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some-event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“方法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”(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dataHander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B9ADE-A88F-4396-B68A-4AFF82AB5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291" y="1980329"/>
            <a:ext cx="4100210" cy="998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BCB1B3-21D8-4BFF-812B-FDA85960C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911" y="4178291"/>
            <a:ext cx="3409524" cy="3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85B08F-E13D-4DC0-BCDA-8EC44DEF8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8911" y="4587207"/>
            <a:ext cx="3000000" cy="1409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1CF0C0-0072-476B-AB9E-237520D82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036" y="2138381"/>
            <a:ext cx="3390476" cy="295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76B755-6C12-462C-8C61-DF6B1BCD5B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2088" y="1855019"/>
            <a:ext cx="3371429" cy="8619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EB1F23-02EC-415F-AB4E-4ED2A0220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36" y="3429000"/>
            <a:ext cx="4971429" cy="257143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CEE55BB8-3E7F-449C-851B-1B1D1A695F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4356952"/>
      </p:ext>
    </p:extLst>
  </p:cSld>
  <p:clrMapOvr>
    <a:masterClrMapping/>
  </p:clrMapOvr>
  <p:transition spd="med" advTm="14093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</a:t>
            </a:r>
            <a:r>
              <a:rPr lang="en-US" altLang="zh-CN" dirty="0"/>
              <a:t>v-model</a:t>
            </a:r>
            <a:r>
              <a:rPr lang="zh-CN" altLang="en-US" dirty="0"/>
              <a:t>（数据传递）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594083" y="909935"/>
            <a:ext cx="540285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目的：在子组件中的数据可以在父组件中显示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方法：将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v-model 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 事件结合起来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在子组件中增加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watch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功能，检测搜索框内容的变化，发生变化时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emit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对应的事件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父组件中的做法和上一节中相同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3D2E1-FCEB-42B5-9805-EEE53AC50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83" y="2035929"/>
            <a:ext cx="5352381" cy="33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BD87BE-0EF0-4D6B-9E08-EE8D02ADA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83" y="2454749"/>
            <a:ext cx="4489789" cy="12261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03D78C-21FA-4832-9223-37A07E26A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544" y="1002888"/>
            <a:ext cx="3180952" cy="18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8756BA-F16C-4549-AFA7-C8E5C360A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83" y="4049837"/>
            <a:ext cx="5114286" cy="361905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DCB9341A-B6D1-497E-A676-A22D6D581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06114"/>
      </p:ext>
    </p:extLst>
  </p:cSld>
  <p:clrMapOvr>
    <a:masterClrMapping/>
  </p:clrMapOvr>
  <p:transition spd="med" advTm="5507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组件插槽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213025" y="1024235"/>
            <a:ext cx="360707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子组件接收父组件的模板内容：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在父组件中提供插槽内容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在子组件中存在插槽出口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插槽内容不能访问子组件的数据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832E41-531A-4976-9B63-5DC6CBF4C1B3}"/>
              </a:ext>
            </a:extLst>
          </p:cNvPr>
          <p:cNvSpPr/>
          <p:nvPr/>
        </p:nvSpPr>
        <p:spPr>
          <a:xfrm>
            <a:off x="213025" y="2325113"/>
            <a:ext cx="534436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具名插槽：子组件中指定使用父组件中的插槽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实现方法：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父组件的标签中使用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v-slot(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简写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定义插槽的名称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子组件的插槽标签中指定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73F384-1C08-4773-A937-465DBBA06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999" y="3162301"/>
            <a:ext cx="4643231" cy="23714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5AA526-E732-477B-AB90-257EADD36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70" y="4348002"/>
            <a:ext cx="5247619" cy="304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58F606-722B-4368-BBB8-D40CD4C66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03" y="3336400"/>
            <a:ext cx="3323400" cy="44761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3235BC-F1A9-4D83-A51A-448D19794150}"/>
              </a:ext>
            </a:extLst>
          </p:cNvPr>
          <p:cNvSpPr/>
          <p:nvPr/>
        </p:nvSpPr>
        <p:spPr>
          <a:xfrm>
            <a:off x="309770" y="4795306"/>
            <a:ext cx="4570482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插槽内容使用子组件的数据：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子组件：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slot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标签添加数据属性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父组件：引用的子组件标签添加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v-slot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属性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4F3179-A748-4ADA-BE4D-A7E1F9443C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770" y="5369491"/>
            <a:ext cx="4466667" cy="3047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D5ED5E-079E-4ED8-A6CD-9FBC593B13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03" y="5961105"/>
            <a:ext cx="5276190" cy="885714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1628BCB-838C-4FDA-9275-A6C94C601F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8E6038-025B-4B2B-88A8-8ACCEAFB17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3381" y="924169"/>
            <a:ext cx="3157077" cy="10380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84428A-A001-401F-919F-33C537EEA0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3380" y="2028968"/>
            <a:ext cx="3157077" cy="113333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EE4EB97-5AD1-4FF2-8B68-F55314988127}"/>
              </a:ext>
            </a:extLst>
          </p:cNvPr>
          <p:cNvSpPr/>
          <p:nvPr/>
        </p:nvSpPr>
        <p:spPr>
          <a:xfrm>
            <a:off x="6560656" y="1279999"/>
            <a:ext cx="87716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父组件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子组件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869370"/>
      </p:ext>
    </p:extLst>
  </p:cSld>
  <p:clrMapOvr>
    <a:masterClrMapping/>
  </p:clrMapOvr>
  <p:transition spd="med" advTm="13663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组件依赖注入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6894549" y="1051262"/>
            <a:ext cx="3565335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将数据从根组件传递到子组件，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inject</a:t>
            </a: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在父组件或全局使用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函数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在子组件中使用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inject</a:t>
            </a: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8506D3-3FE0-4B41-8FE1-3BD42AC4B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" y="1043790"/>
            <a:ext cx="6301740" cy="37872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62FF5B-5BDA-4B1F-913C-3C86339BB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549" y="2078384"/>
            <a:ext cx="4463928" cy="9391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3142E9-4B19-400D-800A-7F96B1E48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549" y="3017518"/>
            <a:ext cx="4463928" cy="822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671F8C-3012-4963-983C-695F957EB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5675" y="4465319"/>
            <a:ext cx="4463929" cy="1104545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174765B-E2F5-4808-848A-BD23A4CEF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44208"/>
      </p:ext>
    </p:extLst>
  </p:cSld>
  <p:clrMapOvr>
    <a:masterClrMapping/>
  </p:clrMapOvr>
  <p:transition spd="med" advTm="6768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编辑器配置：</a:t>
            </a:r>
            <a:r>
              <a:rPr lang="en-US" altLang="zh-CN" dirty="0" err="1"/>
              <a:t>VSCode+Volar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3D5FBE-FF5A-462A-9CEF-017EF274F8A7}"/>
              </a:ext>
            </a:extLst>
          </p:cNvPr>
          <p:cNvSpPr/>
          <p:nvPr/>
        </p:nvSpPr>
        <p:spPr>
          <a:xfrm>
            <a:off x="179522" y="902315"/>
            <a:ext cx="4974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首先确保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VSCode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已是最新版本，然后安装插件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 Language Features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E6E43F-D896-41A3-9BA7-C87A0CB87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820" y="890301"/>
            <a:ext cx="5341620" cy="8883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701BA8D-0AD4-4739-8ED9-26B53F5692B2}"/>
              </a:ext>
            </a:extLst>
          </p:cNvPr>
          <p:cNvSpPr/>
          <p:nvPr/>
        </p:nvSpPr>
        <p:spPr>
          <a:xfrm>
            <a:off x="143454" y="1993500"/>
            <a:ext cx="52773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然后在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VSCode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中创建一个新的文件夹，运行命令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5E08C2-66C2-47F7-B645-126C4217F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39" y="2402910"/>
            <a:ext cx="3628571" cy="60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7741483-56CE-4C9A-80FB-E2388FE53FAF}"/>
              </a:ext>
            </a:extLst>
          </p:cNvPr>
          <p:cNvSpPr/>
          <p:nvPr/>
        </p:nvSpPr>
        <p:spPr>
          <a:xfrm>
            <a:off x="-99060" y="30429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一路选否，构建成功后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到你刚刚创建的项目文件夹，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执行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npm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install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安装依赖工具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DEFD0E-B0BB-4171-803B-B1DEF1997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736" y="3729397"/>
            <a:ext cx="3219048" cy="15238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A222F13-C64C-4FE5-849E-4DA4AE264168}"/>
              </a:ext>
            </a:extLst>
          </p:cNvPr>
          <p:cNvSpPr/>
          <p:nvPr/>
        </p:nvSpPr>
        <p:spPr>
          <a:xfrm>
            <a:off x="-265876" y="4000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之后运行</a:t>
            </a:r>
            <a:r>
              <a:rPr lang="en-US" altLang="zh-CN" dirty="0" err="1"/>
              <a:t>npm</a:t>
            </a:r>
            <a:r>
              <a:rPr lang="en-US" altLang="zh-CN" dirty="0"/>
              <a:t> run dev</a:t>
            </a:r>
            <a:r>
              <a:rPr lang="zh-CN" altLang="en-US" dirty="0"/>
              <a:t>命令启动项目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A467D2-B14A-4217-B8CA-8E685925C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402" y="4994910"/>
            <a:ext cx="3428571" cy="7809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784AA05-238A-4BA3-B36E-964B659538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9402" y="4782192"/>
            <a:ext cx="3428571" cy="19047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8204F7E-869D-47B0-9896-B701C0446821}"/>
              </a:ext>
            </a:extLst>
          </p:cNvPr>
          <p:cNvSpPr/>
          <p:nvPr/>
        </p:nvSpPr>
        <p:spPr>
          <a:xfrm>
            <a:off x="5153896" y="48451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点击链接进入项目页面，可以看到成功显示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之后找到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src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文件夹中的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App.vue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文件删除到只剩如上图所示，之后就可以编程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2AA317F-2346-4CFF-963D-D1E5A1E008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798" y="2394496"/>
            <a:ext cx="3031083" cy="2141587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97FB7C5-A8F8-4AD4-B26C-FEE70A785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37669"/>
      </p:ext>
    </p:extLst>
  </p:cSld>
  <p:clrMapOvr>
    <a:masterClrMapping/>
  </p:clrMapOvr>
  <p:transition spd="med" advTm="8935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组件生命周期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43BB19-F961-45D7-9A47-3664737C578C}"/>
              </a:ext>
            </a:extLst>
          </p:cNvPr>
          <p:cNvSpPr/>
          <p:nvPr/>
        </p:nvSpPr>
        <p:spPr>
          <a:xfrm>
            <a:off x="395191" y="1008995"/>
            <a:ext cx="4765343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组件重要的生命周期总共有四个，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每个周期有两个生命周期钩子（函数）</a:t>
            </a:r>
            <a:endParaRPr lang="en-US" altLang="zh-C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创建期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beforeCreated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  created()  </a:t>
            </a: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注册期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zh-CN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beforeMounted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 mounted()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更新期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beforeUpdated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 updated()</a:t>
            </a:r>
          </a:p>
          <a:p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注销期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zh-CN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beforeUnmounted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unmounted()</a:t>
            </a: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生命周期函数会在对应的时期自动执行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B3A88-AA0E-450F-9E6E-F59A62628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407" y="906780"/>
            <a:ext cx="4693913" cy="53035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342869-92E0-46FC-8C5F-2640B1128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73" y="3224867"/>
            <a:ext cx="3323809" cy="17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EC48A0-4B63-4D57-B40A-C2DD94C92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73" y="5171319"/>
            <a:ext cx="6295238" cy="295238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2E7368F-C67E-4CD5-9652-FB9E5BAB4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79097"/>
      </p:ext>
    </p:extLst>
  </p:cSld>
  <p:clrMapOvr>
    <a:masterClrMapping/>
  </p:clrMapOvr>
  <p:transition spd="med" advTm="5539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动态组件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C26DFC-DB3C-4EAD-A4EC-C0B13265F7C3}"/>
              </a:ext>
            </a:extLst>
          </p:cNvPr>
          <p:cNvSpPr/>
          <p:nvPr/>
        </p:nvSpPr>
        <p:spPr>
          <a:xfrm>
            <a:off x="492904" y="1011674"/>
            <a:ext cx="1060091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当一个父组件拥有多个子组件时，可以通过事件来切换显示的组件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在组件标签上加上：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属性，并设置一个按键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关联函数为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切换组件后被切换的组件会自动注销，此时如果想保持存活则需要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&lt;keep-alive&gt;&lt;/keep-alive&gt;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标签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9FF2D0-CAD2-4B32-A9AF-B318EF0B9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65" y="1640574"/>
            <a:ext cx="5771429" cy="5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9FA6A8-765E-4663-A644-EE492EB2C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65" y="2811986"/>
            <a:ext cx="10673880" cy="1136912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DF3332A-B6E7-4995-B2B3-FFA092313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263"/>
      </p:ext>
    </p:extLst>
  </p:cSld>
  <p:clrMapOvr>
    <a:masterClrMapping/>
  </p:clrMapOvr>
  <p:transition spd="med" advTm="6734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88732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2644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charset="-122"/>
              </a:rPr>
              <a:t>语法基础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380585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3287FA5-0F37-89F4-E27A-AB157FD2E5DF}"/>
              </a:ext>
            </a:extLst>
          </p:cNvPr>
          <p:cNvSpPr txBox="1"/>
          <p:nvPr/>
        </p:nvSpPr>
        <p:spPr>
          <a:xfrm>
            <a:off x="490954" y="361840"/>
            <a:ext cx="4995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项目结构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541FEE-DFC4-9F0B-D7CE-133CD3F3979C}"/>
              </a:ext>
            </a:extLst>
          </p:cNvPr>
          <p:cNvSpPr txBox="1"/>
          <p:nvPr/>
        </p:nvSpPr>
        <p:spPr>
          <a:xfrm>
            <a:off x="5345252" y="1644692"/>
            <a:ext cx="582393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Node_modules</a:t>
            </a:r>
            <a:r>
              <a:rPr lang="zh-CN" altLang="en-US" sz="2000" dirty="0"/>
              <a:t>：里面是运行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项目所需要的依赖包和库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Public</a:t>
            </a:r>
            <a:r>
              <a:rPr lang="zh-CN" altLang="en-US" sz="2000" dirty="0"/>
              <a:t>：资源文件夹，里面可以放页面中引用的图片、图标等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F0000"/>
                </a:solidFill>
              </a:rPr>
              <a:t>Src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zh-CN" altLang="en-US" sz="2000" dirty="0"/>
              <a:t>源码文件夹，我们的页面编码主要在这个文件夹下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在</a:t>
            </a:r>
            <a:r>
              <a:rPr lang="en-US" altLang="zh-CN" sz="2000" dirty="0"/>
              <a:t>components</a:t>
            </a:r>
            <a:r>
              <a:rPr lang="zh-CN" altLang="en-US" sz="2000" dirty="0"/>
              <a:t>文件夹下可以创建多个</a:t>
            </a:r>
            <a:r>
              <a:rPr lang="en-US" altLang="zh-CN" sz="2000" dirty="0"/>
              <a:t>.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文件来实现网页的各个组件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在</a:t>
            </a:r>
            <a:r>
              <a:rPr lang="en-US" altLang="zh-CN" sz="2000" dirty="0"/>
              <a:t>assets</a:t>
            </a:r>
            <a:r>
              <a:rPr lang="zh-CN" altLang="en-US" sz="2000" dirty="0"/>
              <a:t>文件夹下可以放</a:t>
            </a:r>
            <a:r>
              <a:rPr lang="en-US" altLang="zh-CN" sz="2000" dirty="0" err="1"/>
              <a:t>css</a:t>
            </a:r>
            <a:r>
              <a:rPr lang="zh-CN" altLang="en-US" sz="2000" dirty="0"/>
              <a:t>文件来渲染网页样式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err="1"/>
              <a:t>App.vue</a:t>
            </a:r>
            <a:r>
              <a:rPr lang="zh-CN" altLang="en-US" sz="2000" dirty="0"/>
              <a:t>是用来引用上面提到的</a:t>
            </a:r>
            <a:r>
              <a:rPr lang="en-US" altLang="zh-CN" sz="2000" dirty="0"/>
              <a:t>.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文件和</a:t>
            </a:r>
            <a:r>
              <a:rPr lang="en-US" altLang="zh-CN" sz="2000" dirty="0"/>
              <a:t>.</a:t>
            </a:r>
            <a:r>
              <a:rPr lang="en-US" altLang="zh-CN" sz="2000" dirty="0" err="1"/>
              <a:t>css</a:t>
            </a:r>
            <a:r>
              <a:rPr lang="zh-CN" altLang="en-US" sz="2000" dirty="0"/>
              <a:t>文件的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Main.js</a:t>
            </a:r>
            <a:r>
              <a:rPr lang="zh-CN" altLang="en-US" sz="2000" dirty="0"/>
              <a:t>是运行网页的文件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Package.json</a:t>
            </a:r>
            <a:r>
              <a:rPr lang="zh-CN" altLang="en-US" sz="2000" dirty="0"/>
              <a:t>：可以查看项目版本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EB1B53-C2BB-2407-D825-640085C3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" y="1069726"/>
            <a:ext cx="3454506" cy="53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8E3726-F726-33CD-D969-DD541A8085B9}"/>
              </a:ext>
            </a:extLst>
          </p:cNvPr>
          <p:cNvSpPr txBox="1"/>
          <p:nvPr/>
        </p:nvSpPr>
        <p:spPr>
          <a:xfrm>
            <a:off x="435721" y="276161"/>
            <a:ext cx="300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VUE</a:t>
            </a:r>
            <a:r>
              <a:rPr lang="zh-CN" altLang="en-US" sz="2400" dirty="0"/>
              <a:t>文件结构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B35CA6-90EE-2EA8-FE59-01CA88A0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21" y="1009650"/>
            <a:ext cx="5172075" cy="4838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AD2E50-4D36-72B1-DFD0-310904AC541B}"/>
              </a:ext>
            </a:extLst>
          </p:cNvPr>
          <p:cNvSpPr txBox="1"/>
          <p:nvPr/>
        </p:nvSpPr>
        <p:spPr>
          <a:xfrm>
            <a:off x="6096000" y="1905505"/>
            <a:ext cx="59384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.</a:t>
            </a:r>
            <a:r>
              <a:rPr lang="en-US" altLang="zh-CN" sz="2400" dirty="0" err="1"/>
              <a:t>vue</a:t>
            </a:r>
            <a:r>
              <a:rPr lang="zh-CN" altLang="en-US" sz="2400" dirty="0"/>
              <a:t>文件中主要就是三对标签：</a:t>
            </a:r>
            <a:r>
              <a:rPr lang="en-US" altLang="zh-CN" sz="2400" dirty="0"/>
              <a:t>&lt;template&gt;, &lt;script&gt;, &lt;style&gt;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&lt;template&gt;</a:t>
            </a:r>
            <a:r>
              <a:rPr lang="zh-CN" altLang="en-US" sz="2400" dirty="0"/>
              <a:t>中写</a:t>
            </a:r>
            <a:r>
              <a:rPr lang="en-US" altLang="zh-CN" sz="2400" dirty="0"/>
              <a:t>html</a:t>
            </a:r>
            <a:r>
              <a:rPr lang="zh-CN" altLang="en-US" sz="2400" dirty="0"/>
              <a:t>语句和</a:t>
            </a:r>
            <a:r>
              <a:rPr lang="en-US" altLang="zh-CN" sz="2400" dirty="0" err="1"/>
              <a:t>vue</a:t>
            </a:r>
            <a:r>
              <a:rPr lang="zh-CN" altLang="en-US" sz="2400" dirty="0"/>
              <a:t>定义的一些</a:t>
            </a:r>
            <a:r>
              <a:rPr lang="en-US" altLang="zh-CN" sz="2400" dirty="0"/>
              <a:t>html</a:t>
            </a:r>
            <a:r>
              <a:rPr lang="zh-CN" altLang="en-US" sz="2400" dirty="0"/>
              <a:t>简洁表达的接口语句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&lt;script&gt;</a:t>
            </a:r>
            <a:r>
              <a:rPr lang="zh-CN" altLang="en-US" sz="2400" dirty="0"/>
              <a:t>中相当于写一些变量定义和函数定义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&lt;style&gt;</a:t>
            </a:r>
            <a:r>
              <a:rPr lang="zh-CN" altLang="en-US" sz="2400" dirty="0"/>
              <a:t>中写一些样式定义，比如颜色，字体大小</a:t>
            </a:r>
          </a:p>
        </p:txBody>
      </p:sp>
    </p:spTree>
    <p:extLst>
      <p:ext uri="{BB962C8B-B14F-4D97-AF65-F5344CB8AC3E}">
        <p14:creationId xmlns:p14="http://schemas.microsoft.com/office/powerpoint/2010/main" val="163317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5B1720-89FF-11AD-D290-8AD12D48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0" y="454131"/>
            <a:ext cx="6063694" cy="59497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02D829-4186-3845-7817-7CB4D8A75473}"/>
              </a:ext>
            </a:extLst>
          </p:cNvPr>
          <p:cNvSpPr txBox="1"/>
          <p:nvPr/>
        </p:nvSpPr>
        <p:spPr>
          <a:xfrm>
            <a:off x="6787425" y="2062003"/>
            <a:ext cx="4914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变量定义的固定格式如图，将要定义的变量写在</a:t>
            </a:r>
            <a:r>
              <a:rPr lang="en-US" altLang="zh-CN" sz="2000" dirty="0"/>
              <a:t>return{}</a:t>
            </a:r>
            <a:r>
              <a:rPr lang="zh-CN" altLang="en-US" sz="2000" dirty="0"/>
              <a:t>里，可以定义的类型包括字符，数字，布尔变量，数组，对象等，然后每个变量定义之间用逗号隔开即可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函数定义固定格式如图，可以定义无参数和有参数的函数，通过</a:t>
            </a:r>
            <a:r>
              <a:rPr lang="en-US" altLang="zh-CN" sz="2000" dirty="0"/>
              <a:t>this</a:t>
            </a:r>
            <a:r>
              <a:rPr lang="zh-CN" altLang="en-US" sz="2000" dirty="0"/>
              <a:t>来访问</a:t>
            </a:r>
            <a:r>
              <a:rPr lang="en-US" altLang="zh-CN" sz="2000" dirty="0"/>
              <a:t>data</a:t>
            </a:r>
            <a:r>
              <a:rPr lang="zh-CN" altLang="en-US" sz="2000" dirty="0"/>
              <a:t>中定义的变量，每条语句之间用分号隔开</a:t>
            </a:r>
          </a:p>
        </p:txBody>
      </p:sp>
    </p:spTree>
    <p:extLst>
      <p:ext uri="{BB962C8B-B14F-4D97-AF65-F5344CB8AC3E}">
        <p14:creationId xmlns:p14="http://schemas.microsoft.com/office/powerpoint/2010/main" val="187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8D060C-E82A-E0A8-7F2F-44A373780BD9}"/>
              </a:ext>
            </a:extLst>
          </p:cNvPr>
          <p:cNvSpPr txBox="1"/>
          <p:nvPr/>
        </p:nvSpPr>
        <p:spPr>
          <a:xfrm>
            <a:off x="398899" y="300709"/>
            <a:ext cx="3583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模板语法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92BDFC-412C-84DB-BD89-088DCAC79727}"/>
              </a:ext>
            </a:extLst>
          </p:cNvPr>
          <p:cNvSpPr txBox="1"/>
          <p:nvPr/>
        </p:nvSpPr>
        <p:spPr>
          <a:xfrm>
            <a:off x="6096000" y="3127700"/>
            <a:ext cx="4222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在普通</a:t>
            </a:r>
            <a:r>
              <a:rPr lang="en-US" altLang="zh-CN" dirty="0"/>
              <a:t>html</a:t>
            </a:r>
            <a:r>
              <a:rPr lang="zh-CN" altLang="en-US" dirty="0"/>
              <a:t>文件中，在一对标签写的是什么页面中就只能静态显示什么，而模板语法使得我们可以动态显示变量中内容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使用双括号</a:t>
            </a:r>
            <a:r>
              <a:rPr lang="en-US" altLang="zh-CN" dirty="0">
                <a:solidFill>
                  <a:srgbClr val="FF0000"/>
                </a:solidFill>
              </a:rPr>
              <a:t>{{}}</a:t>
            </a:r>
            <a:r>
              <a:rPr lang="zh-CN" altLang="en-US" dirty="0">
                <a:solidFill>
                  <a:srgbClr val="FF0000"/>
                </a:solidFill>
              </a:rPr>
              <a:t>将变量放在里面</a:t>
            </a:r>
            <a:r>
              <a:rPr lang="zh-CN" altLang="en-US" dirty="0"/>
              <a:t>，即可实现显示</a:t>
            </a:r>
            <a:r>
              <a:rPr lang="en-US" altLang="zh-CN" dirty="0"/>
              <a:t>msg</a:t>
            </a:r>
            <a:r>
              <a:rPr lang="zh-CN" altLang="en-US" dirty="0"/>
              <a:t>变量的值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我们可以在</a:t>
            </a:r>
            <a:r>
              <a:rPr lang="en-US" altLang="zh-CN" dirty="0"/>
              <a:t>methods</a:t>
            </a:r>
            <a:r>
              <a:rPr lang="zh-CN" altLang="en-US" dirty="0"/>
              <a:t>中改变</a:t>
            </a:r>
            <a:r>
              <a:rPr lang="en-US" altLang="zh-CN" dirty="0"/>
              <a:t>msg</a:t>
            </a:r>
            <a:r>
              <a:rPr lang="zh-CN" altLang="en-US" dirty="0"/>
              <a:t>的值，这样就可以不改变</a:t>
            </a:r>
            <a:r>
              <a:rPr lang="en-US" altLang="zh-CN" dirty="0"/>
              <a:t>template</a:t>
            </a:r>
            <a:r>
              <a:rPr lang="zh-CN" altLang="en-US" dirty="0"/>
              <a:t>中的代码而实现动态显示了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6B5E58-BE11-1AC9-F62B-51150413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3" y="1041150"/>
            <a:ext cx="4589440" cy="4775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023333-58E8-FB0C-98F2-A4192CAE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763" y="637001"/>
            <a:ext cx="5131162" cy="22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8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AF1536-935D-5A68-9F99-29C34AF62A0D}"/>
              </a:ext>
            </a:extLst>
          </p:cNvPr>
          <p:cNvSpPr txBox="1"/>
          <p:nvPr/>
        </p:nvSpPr>
        <p:spPr>
          <a:xfrm>
            <a:off x="687334" y="288435"/>
            <a:ext cx="443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属性绑定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BD521A-C280-849B-6C71-DAF0EE28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72" y="1080095"/>
            <a:ext cx="4002228" cy="52378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0897DF-0B04-8940-5480-E750CEF1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33" y="183373"/>
            <a:ext cx="5255052" cy="26434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E33A7D-F4A3-FA3B-46DE-348E570B82A0}"/>
              </a:ext>
            </a:extLst>
          </p:cNvPr>
          <p:cNvSpPr txBox="1"/>
          <p:nvPr/>
        </p:nvSpPr>
        <p:spPr>
          <a:xfrm>
            <a:off x="5725740" y="3185058"/>
            <a:ext cx="53882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所谓属性，指的是在标签例如</a:t>
            </a:r>
            <a:r>
              <a:rPr lang="en-US" altLang="zh-CN" sz="2000" dirty="0"/>
              <a:t>&lt;div&gt;</a:t>
            </a:r>
            <a:r>
              <a:rPr lang="zh-CN" altLang="en-US" sz="2000" dirty="0"/>
              <a:t>中，</a:t>
            </a:r>
            <a:r>
              <a:rPr lang="en-US" altLang="zh-CN" sz="2000" dirty="0"/>
              <a:t>class</a:t>
            </a:r>
            <a:r>
              <a:rPr lang="zh-CN" altLang="en-US" sz="2000" dirty="0"/>
              <a:t>或</a:t>
            </a:r>
            <a:r>
              <a:rPr lang="en-US" altLang="zh-CN" sz="2000" dirty="0"/>
              <a:t>id</a:t>
            </a:r>
            <a:r>
              <a:rPr lang="zh-CN" altLang="en-US" sz="2000" dirty="0"/>
              <a:t>等表示格式的属性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在传统</a:t>
            </a:r>
            <a:r>
              <a:rPr lang="en-US" altLang="zh-CN" sz="2000" dirty="0"/>
              <a:t>html</a:t>
            </a:r>
            <a:r>
              <a:rPr lang="zh-CN" altLang="en-US" sz="2000" dirty="0"/>
              <a:t>中，声明属性值时只能静态一次性声明属性值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在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中可以通过变量来声明属性值，在</a:t>
            </a:r>
            <a:r>
              <a:rPr lang="en-US" altLang="zh-CN" sz="2000" dirty="0">
                <a:solidFill>
                  <a:srgbClr val="FF0000"/>
                </a:solidFill>
              </a:rPr>
              <a:t>class</a:t>
            </a:r>
            <a:r>
              <a:rPr lang="zh-CN" altLang="en-US" sz="2000" dirty="0">
                <a:solidFill>
                  <a:srgbClr val="FF0000"/>
                </a:solidFill>
              </a:rPr>
              <a:t>前面加一个冒号</a:t>
            </a:r>
            <a:r>
              <a:rPr lang="en-US" altLang="zh-CN" sz="2000" dirty="0">
                <a:solidFill>
                  <a:srgbClr val="FF0000"/>
                </a:solidFill>
              </a:rPr>
              <a:t>:</a:t>
            </a:r>
            <a:r>
              <a:rPr lang="zh-CN" altLang="en-US" sz="2000" dirty="0"/>
              <a:t>即可（也可写作</a:t>
            </a:r>
            <a:r>
              <a:rPr lang="en-US" altLang="zh-CN" sz="2000" dirty="0"/>
              <a:t>v-bind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使用属性绑定可以方便地进行动态变换格式，只需要改变变量值，而不需改变</a:t>
            </a:r>
            <a:r>
              <a:rPr lang="en-US" altLang="zh-CN" sz="2000" dirty="0"/>
              <a:t>html</a:t>
            </a:r>
            <a:r>
              <a:rPr lang="zh-CN" altLang="en-US" sz="2000" dirty="0"/>
              <a:t>语句</a:t>
            </a:r>
          </a:p>
        </p:txBody>
      </p:sp>
    </p:spTree>
    <p:extLst>
      <p:ext uri="{BB962C8B-B14F-4D97-AF65-F5344CB8AC3E}">
        <p14:creationId xmlns:p14="http://schemas.microsoft.com/office/powerpoint/2010/main" val="85083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g2ZDU0NjYwNjFhOGM3OTlkYWY4MTlmNzdlNzZhZjQifQ=="/>
  <p:tag name="KSO_WPP_MARK_KEY" val="c4768913-7e80-4586-9ff6-0145e610350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4|3.9|0.6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7.5|7.2|2.4|4.5|12.3|8.3|8.5|16.4|11.2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|21.8|45|7.7|2.4|0.7|8.3|11.8|7.3|10.3"/>
</p:tagLst>
</file>

<file path=ppt/theme/theme1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1965</Words>
  <Application>Microsoft Office PowerPoint</Application>
  <PresentationFormat>宽屏</PresentationFormat>
  <Paragraphs>206</Paragraphs>
  <Slides>31</Slides>
  <Notes>13</Notes>
  <HiddenSlides>0</HiddenSlides>
  <MMClips>10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微软雅黑</vt:lpstr>
      <vt:lpstr>微软雅黑 Light</vt:lpstr>
      <vt:lpstr>Arial</vt:lpstr>
      <vt:lpstr>Calibri</vt:lpstr>
      <vt:lpstr>Century Gothic</vt:lpstr>
      <vt:lpstr>内页​​</vt:lpstr>
      <vt:lpstr>1_内页​​</vt:lpstr>
      <vt:lpstr>PowerPoint 演示文稿</vt:lpstr>
      <vt:lpstr>工具安装—Nodejs和NPM</vt:lpstr>
      <vt:lpstr>编辑器配置：VSCode+Volar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组件基础</vt:lpstr>
      <vt:lpstr>组件注册</vt:lpstr>
      <vt:lpstr>组件间数据传递</vt:lpstr>
      <vt:lpstr>组件v-model（数据传递）</vt:lpstr>
      <vt:lpstr>组件插槽</vt:lpstr>
      <vt:lpstr>组件依赖注入</vt:lpstr>
      <vt:lpstr>组件生命周期</vt:lpstr>
      <vt:lpstr>动态组件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Tloy</dc:creator>
  <cp:lastModifiedBy>晨 林</cp:lastModifiedBy>
  <cp:revision>194</cp:revision>
  <dcterms:created xsi:type="dcterms:W3CDTF">2019-06-19T02:08:00Z</dcterms:created>
  <dcterms:modified xsi:type="dcterms:W3CDTF">2023-10-23T02:53:03Z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49C108B20C0F486EAF5A6240D380E97A_13</vt:lpwstr>
  </property>
</Properties>
</file>